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876" r:id="rId3"/>
  </p:sldMasterIdLst>
  <p:notesMasterIdLst>
    <p:notesMasterId r:id="rId18"/>
  </p:notesMasterIdLst>
  <p:sldIdLst>
    <p:sldId id="271" r:id="rId4"/>
    <p:sldId id="273" r:id="rId5"/>
    <p:sldId id="256" r:id="rId6"/>
    <p:sldId id="257" r:id="rId7"/>
    <p:sldId id="258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59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33BC1-08A7-48C8-8034-54983A21589A}" v="21" dt="2022-02-23T12:01:03.062"/>
    <p1510:client id="{225A77EA-F795-41EB-881A-820FCA13AC5F}" v="4" dt="2022-02-23T12:45:28.272"/>
    <p1510:client id="{4572EABF-663E-4668-A353-1072CDAF9820}" v="4" dt="2022-02-23T12:41:26.565"/>
    <p1510:client id="{53E2E066-7CE0-4779-8E1A-CAC3178DDC4B}" v="569" dt="2022-02-15T18:49:49.969"/>
    <p1510:client id="{5EA492FA-B2FA-488E-8A6E-94A8897B0484}" v="472" dt="2022-02-22T23:54:20.167"/>
    <p1510:client id="{6A62AB54-7A7F-4A5A-9C2F-8A9DE54E4B66}" v="9" dt="2022-02-22T23:57:53.317"/>
    <p1510:client id="{6C9CB390-C115-4AB3-8EA1-E799618A9F4B}" v="1" dt="2022-02-23T12:44:12.644"/>
    <p1510:client id="{6FA04DFC-C649-451C-8798-E321B8B9B391}" v="12" dt="2022-02-23T08:56:21.320"/>
    <p1510:client id="{B2A3ECB2-489F-42CF-A5A6-074B40A2A35F}" v="319" dt="2022-02-23T12:57:16.874"/>
    <p1510:client id="{DC1EC2D5-56DF-46C0-8082-A34FAE335576}" v="22" dt="2022-02-23T13:27:54.003"/>
    <p1510:client id="{F03B158C-3C3D-4072-FE3A-25BDB4510B3A}" v="75" dt="2022-02-23T09:32:32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Ziarkowski" userId="S::jziarkowski@szkolakobylany.onmicrosoft.com::d298c280-3408-4bc9-9763-647232dec5ab" providerId="AD" clId="Web-{DC1EC2D5-56DF-46C0-8082-A34FAE335576}"/>
    <pc:docChg chg="modSld">
      <pc:chgData name="Jakub Ziarkowski" userId="S::jziarkowski@szkolakobylany.onmicrosoft.com::d298c280-3408-4bc9-9763-647232dec5ab" providerId="AD" clId="Web-{DC1EC2D5-56DF-46C0-8082-A34FAE335576}" dt="2022-02-23T13:27:54.003" v="21" actId="14100"/>
      <pc:docMkLst>
        <pc:docMk/>
      </pc:docMkLst>
      <pc:sldChg chg="addSp delSp modSp">
        <pc:chgData name="Jakub Ziarkowski" userId="S::jziarkowski@szkolakobylany.onmicrosoft.com::d298c280-3408-4bc9-9763-647232dec5ab" providerId="AD" clId="Web-{DC1EC2D5-56DF-46C0-8082-A34FAE335576}" dt="2022-02-23T13:27:54.003" v="21" actId="14100"/>
        <pc:sldMkLst>
          <pc:docMk/>
          <pc:sldMk cId="337198350" sldId="266"/>
        </pc:sldMkLst>
        <pc:spChg chg="add del mod">
          <ac:chgData name="Jakub Ziarkowski" userId="S::jziarkowski@szkolakobylany.onmicrosoft.com::d298c280-3408-4bc9-9763-647232dec5ab" providerId="AD" clId="Web-{DC1EC2D5-56DF-46C0-8082-A34FAE335576}" dt="2022-02-23T13:25:58.954" v="11"/>
          <ac:spMkLst>
            <pc:docMk/>
            <pc:sldMk cId="337198350" sldId="266"/>
            <ac:spMk id="5" creationId="{AE9FFAF8-B18D-458A-AC48-6887C357D48E}"/>
          </ac:spMkLst>
        </pc:spChg>
        <pc:spChg chg="add del mod">
          <ac:chgData name="Jakub Ziarkowski" userId="S::jziarkowski@szkolakobylany.onmicrosoft.com::d298c280-3408-4bc9-9763-647232dec5ab" providerId="AD" clId="Web-{DC1EC2D5-56DF-46C0-8082-A34FAE335576}" dt="2022-02-23T13:27:38.690" v="19"/>
          <ac:spMkLst>
            <pc:docMk/>
            <pc:sldMk cId="337198350" sldId="266"/>
            <ac:spMk id="8" creationId="{B6DCDFF9-3F48-4B4F-833F-3C83F3C21EC0}"/>
          </ac:spMkLst>
        </pc:spChg>
        <pc:picChg chg="del">
          <ac:chgData name="Jakub Ziarkowski" userId="S::jziarkowski@szkolakobylany.onmicrosoft.com::d298c280-3408-4bc9-9763-647232dec5ab" providerId="AD" clId="Web-{DC1EC2D5-56DF-46C0-8082-A34FAE335576}" dt="2022-02-23T13:25:53.048" v="10"/>
          <ac:picMkLst>
            <pc:docMk/>
            <pc:sldMk cId="337198350" sldId="266"/>
            <ac:picMk id="4" creationId="{3218EA6E-8CF4-4794-9F8D-2CFDBC5742BE}"/>
          </ac:picMkLst>
        </pc:picChg>
        <pc:picChg chg="add del mod ord">
          <ac:chgData name="Jakub Ziarkowski" userId="S::jziarkowski@szkolakobylany.onmicrosoft.com::d298c280-3408-4bc9-9763-647232dec5ab" providerId="AD" clId="Web-{DC1EC2D5-56DF-46C0-8082-A34FAE335576}" dt="2022-02-23T13:27:31.831" v="18"/>
          <ac:picMkLst>
            <pc:docMk/>
            <pc:sldMk cId="337198350" sldId="266"/>
            <ac:picMk id="6" creationId="{590EDCAA-6191-49F8-9771-69A1D58B5AEE}"/>
          </ac:picMkLst>
        </pc:picChg>
        <pc:picChg chg="add mod ord">
          <ac:chgData name="Jakub Ziarkowski" userId="S::jziarkowski@szkolakobylany.onmicrosoft.com::d298c280-3408-4bc9-9763-647232dec5ab" providerId="AD" clId="Web-{DC1EC2D5-56DF-46C0-8082-A34FAE335576}" dt="2022-02-23T13:27:54.003" v="21" actId="14100"/>
          <ac:picMkLst>
            <pc:docMk/>
            <pc:sldMk cId="337198350" sldId="266"/>
            <ac:picMk id="9" creationId="{AD44A53A-0506-4A04-8AFF-5B4BF28F72BC}"/>
          </ac:picMkLst>
        </pc:picChg>
      </pc:sldChg>
      <pc:sldChg chg="addSp delSp modSp">
        <pc:chgData name="Jakub Ziarkowski" userId="S::jziarkowski@szkolakobylany.onmicrosoft.com::d298c280-3408-4bc9-9763-647232dec5ab" providerId="AD" clId="Web-{DC1EC2D5-56DF-46C0-8082-A34FAE335576}" dt="2022-02-23T13:26:53.564" v="17" actId="14100"/>
        <pc:sldMkLst>
          <pc:docMk/>
          <pc:sldMk cId="917404985" sldId="267"/>
        </pc:sldMkLst>
        <pc:spChg chg="add del mod">
          <ac:chgData name="Jakub Ziarkowski" userId="S::jziarkowski@szkolakobylany.onmicrosoft.com::d298c280-3408-4bc9-9763-647232dec5ab" providerId="AD" clId="Web-{DC1EC2D5-56DF-46C0-8082-A34FAE335576}" dt="2022-02-23T13:26:39.705" v="15"/>
          <ac:spMkLst>
            <pc:docMk/>
            <pc:sldMk cId="917404985" sldId="267"/>
            <ac:spMk id="5" creationId="{078BCDC3-5890-4CC7-B571-2AE1A9EEDA29}"/>
          </ac:spMkLst>
        </pc:spChg>
        <pc:picChg chg="del">
          <ac:chgData name="Jakub Ziarkowski" userId="S::jziarkowski@szkolakobylany.onmicrosoft.com::d298c280-3408-4bc9-9763-647232dec5ab" providerId="AD" clId="Web-{DC1EC2D5-56DF-46C0-8082-A34FAE335576}" dt="2022-02-23T13:26:33.751" v="14"/>
          <ac:picMkLst>
            <pc:docMk/>
            <pc:sldMk cId="917404985" sldId="267"/>
            <ac:picMk id="4" creationId="{593C823D-9BE3-461B-84D7-39901744EE0A}"/>
          </ac:picMkLst>
        </pc:picChg>
        <pc:picChg chg="add mod ord">
          <ac:chgData name="Jakub Ziarkowski" userId="S::jziarkowski@szkolakobylany.onmicrosoft.com::d298c280-3408-4bc9-9763-647232dec5ab" providerId="AD" clId="Web-{DC1EC2D5-56DF-46C0-8082-A34FAE335576}" dt="2022-02-23T13:26:53.564" v="17" actId="14100"/>
          <ac:picMkLst>
            <pc:docMk/>
            <pc:sldMk cId="917404985" sldId="267"/>
            <ac:picMk id="6" creationId="{B1E3A449-E022-465E-89C5-A30995ADD785}"/>
          </ac:picMkLst>
        </pc:picChg>
      </pc:sldChg>
      <pc:sldChg chg="addSp delSp modSp">
        <pc:chgData name="Jakub Ziarkowski" userId="S::jziarkowski@szkolakobylany.onmicrosoft.com::d298c280-3408-4bc9-9763-647232dec5ab" providerId="AD" clId="Web-{DC1EC2D5-56DF-46C0-8082-A34FAE335576}" dt="2022-02-23T13:20:01.807" v="9" actId="14100"/>
        <pc:sldMkLst>
          <pc:docMk/>
          <pc:sldMk cId="2537261463" sldId="268"/>
        </pc:sldMkLst>
        <pc:spChg chg="add del mod">
          <ac:chgData name="Jakub Ziarkowski" userId="S::jziarkowski@szkolakobylany.onmicrosoft.com::d298c280-3408-4bc9-9763-647232dec5ab" providerId="AD" clId="Web-{DC1EC2D5-56DF-46C0-8082-A34FAE335576}" dt="2022-02-23T13:19:06.415" v="1"/>
          <ac:spMkLst>
            <pc:docMk/>
            <pc:sldMk cId="2537261463" sldId="268"/>
            <ac:spMk id="3" creationId="{37FAFEF3-8EC1-4D5E-9136-24F080699161}"/>
          </ac:spMkLst>
        </pc:spChg>
        <pc:spChg chg="del">
          <ac:chgData name="Jakub Ziarkowski" userId="S::jziarkowski@szkolakobylany.onmicrosoft.com::d298c280-3408-4bc9-9763-647232dec5ab" providerId="AD" clId="Web-{DC1EC2D5-56DF-46C0-8082-A34FAE335576}" dt="2022-02-23T13:19:09.524" v="2"/>
          <ac:spMkLst>
            <pc:docMk/>
            <pc:sldMk cId="2537261463" sldId="268"/>
            <ac:spMk id="9" creationId="{A8E9C91B-7EAD-4562-AB0E-DFB9663AECE3}"/>
          </ac:spMkLst>
        </pc:spChg>
        <pc:spChg chg="del">
          <ac:chgData name="Jakub Ziarkowski" userId="S::jziarkowski@szkolakobylany.onmicrosoft.com::d298c280-3408-4bc9-9763-647232dec5ab" providerId="AD" clId="Web-{DC1EC2D5-56DF-46C0-8082-A34FAE335576}" dt="2022-02-23T13:19:09.524" v="2"/>
          <ac:spMkLst>
            <pc:docMk/>
            <pc:sldMk cId="2537261463" sldId="268"/>
            <ac:spMk id="11" creationId="{41497DE5-0939-4D1D-9350-0C5E1B209C68}"/>
          </ac:spMkLst>
        </pc:spChg>
        <pc:spChg chg="del">
          <ac:chgData name="Jakub Ziarkowski" userId="S::jziarkowski@szkolakobylany.onmicrosoft.com::d298c280-3408-4bc9-9763-647232dec5ab" providerId="AD" clId="Web-{DC1EC2D5-56DF-46C0-8082-A34FAE335576}" dt="2022-02-23T13:19:09.524" v="2"/>
          <ac:spMkLst>
            <pc:docMk/>
            <pc:sldMk cId="2537261463" sldId="268"/>
            <ac:spMk id="13" creationId="{5CCC70ED-6C63-4537-B7EB-51990D6C0A6F}"/>
          </ac:spMkLst>
        </pc:spChg>
        <pc:spChg chg="del">
          <ac:chgData name="Jakub Ziarkowski" userId="S::jziarkowski@szkolakobylany.onmicrosoft.com::d298c280-3408-4bc9-9763-647232dec5ab" providerId="AD" clId="Web-{DC1EC2D5-56DF-46C0-8082-A34FAE335576}" dt="2022-02-23T13:19:09.524" v="2"/>
          <ac:spMkLst>
            <pc:docMk/>
            <pc:sldMk cId="2537261463" sldId="268"/>
            <ac:spMk id="15" creationId="{B76E24C1-2968-40DC-A36E-F6B85F0F0752}"/>
          </ac:spMkLst>
        </pc:spChg>
        <pc:spChg chg="add">
          <ac:chgData name="Jakub Ziarkowski" userId="S::jziarkowski@szkolakobylany.onmicrosoft.com::d298c280-3408-4bc9-9763-647232dec5ab" providerId="AD" clId="Web-{DC1EC2D5-56DF-46C0-8082-A34FAE335576}" dt="2022-02-23T13:19:09.524" v="2"/>
          <ac:spMkLst>
            <pc:docMk/>
            <pc:sldMk cId="2537261463" sldId="268"/>
            <ac:spMk id="20" creationId="{A8E9C91B-7EAD-4562-AB0E-DFB9663AECE3}"/>
          </ac:spMkLst>
        </pc:spChg>
        <pc:spChg chg="add">
          <ac:chgData name="Jakub Ziarkowski" userId="S::jziarkowski@szkolakobylany.onmicrosoft.com::d298c280-3408-4bc9-9763-647232dec5ab" providerId="AD" clId="Web-{DC1EC2D5-56DF-46C0-8082-A34FAE335576}" dt="2022-02-23T13:19:09.524" v="2"/>
          <ac:spMkLst>
            <pc:docMk/>
            <pc:sldMk cId="2537261463" sldId="268"/>
            <ac:spMk id="22" creationId="{41497DE5-0939-4D1D-9350-0C5E1B209C68}"/>
          </ac:spMkLst>
        </pc:spChg>
        <pc:spChg chg="add">
          <ac:chgData name="Jakub Ziarkowski" userId="S::jziarkowski@szkolakobylany.onmicrosoft.com::d298c280-3408-4bc9-9763-647232dec5ab" providerId="AD" clId="Web-{DC1EC2D5-56DF-46C0-8082-A34FAE335576}" dt="2022-02-23T13:19:09.524" v="2"/>
          <ac:spMkLst>
            <pc:docMk/>
            <pc:sldMk cId="2537261463" sldId="268"/>
            <ac:spMk id="24" creationId="{5CCC70ED-6C63-4537-B7EB-51990D6C0A6F}"/>
          </ac:spMkLst>
        </pc:spChg>
        <pc:spChg chg="add">
          <ac:chgData name="Jakub Ziarkowski" userId="S::jziarkowski@szkolakobylany.onmicrosoft.com::d298c280-3408-4bc9-9763-647232dec5ab" providerId="AD" clId="Web-{DC1EC2D5-56DF-46C0-8082-A34FAE335576}" dt="2022-02-23T13:19:09.524" v="2"/>
          <ac:spMkLst>
            <pc:docMk/>
            <pc:sldMk cId="2537261463" sldId="268"/>
            <ac:spMk id="26" creationId="{B76E24C1-2968-40DC-A36E-F6B85F0F0752}"/>
          </ac:spMkLst>
        </pc:spChg>
        <pc:picChg chg="del">
          <ac:chgData name="Jakub Ziarkowski" userId="S::jziarkowski@szkolakobylany.onmicrosoft.com::d298c280-3408-4bc9-9763-647232dec5ab" providerId="AD" clId="Web-{DC1EC2D5-56DF-46C0-8082-A34FAE335576}" dt="2022-02-23T13:18:30.211" v="0"/>
          <ac:picMkLst>
            <pc:docMk/>
            <pc:sldMk cId="2537261463" sldId="268"/>
            <ac:picMk id="4" creationId="{54C51F41-2C88-4FA2-9E6A-06DD3D11499D}"/>
          </ac:picMkLst>
        </pc:picChg>
        <pc:picChg chg="add mod ord">
          <ac:chgData name="Jakub Ziarkowski" userId="S::jziarkowski@szkolakobylany.onmicrosoft.com::d298c280-3408-4bc9-9763-647232dec5ab" providerId="AD" clId="Web-{DC1EC2D5-56DF-46C0-8082-A34FAE335576}" dt="2022-02-23T13:20:01.807" v="9" actId="14100"/>
          <ac:picMkLst>
            <pc:docMk/>
            <pc:sldMk cId="2537261463" sldId="268"/>
            <ac:picMk id="5" creationId="{6DE0068F-4E31-4D05-8307-1A2493EC38E5}"/>
          </ac:picMkLst>
        </pc:picChg>
      </pc:sldChg>
      <pc:sldChg chg="addSp delSp modSp">
        <pc:chgData name="Jakub Ziarkowski" userId="S::jziarkowski@szkolakobylany.onmicrosoft.com::d298c280-3408-4bc9-9763-647232dec5ab" providerId="AD" clId="Web-{DC1EC2D5-56DF-46C0-8082-A34FAE335576}" dt="2022-02-23T13:19:53.869" v="7" actId="14100"/>
        <pc:sldMkLst>
          <pc:docMk/>
          <pc:sldMk cId="160080009" sldId="269"/>
        </pc:sldMkLst>
        <pc:spChg chg="add del mod">
          <ac:chgData name="Jakub Ziarkowski" userId="S::jziarkowski@szkolakobylany.onmicrosoft.com::d298c280-3408-4bc9-9763-647232dec5ab" providerId="AD" clId="Web-{DC1EC2D5-56DF-46C0-8082-A34FAE335576}" dt="2022-02-23T13:19:38.572" v="4"/>
          <ac:spMkLst>
            <pc:docMk/>
            <pc:sldMk cId="160080009" sldId="269"/>
            <ac:spMk id="3" creationId="{2227EE30-9579-4590-85D3-0E949358EC87}"/>
          </ac:spMkLst>
        </pc:spChg>
        <pc:spChg chg="del">
          <ac:chgData name="Jakub Ziarkowski" userId="S::jziarkowski@szkolakobylany.onmicrosoft.com::d298c280-3408-4bc9-9763-647232dec5ab" providerId="AD" clId="Web-{DC1EC2D5-56DF-46C0-8082-A34FAE335576}" dt="2022-02-23T13:19:40.181" v="5"/>
          <ac:spMkLst>
            <pc:docMk/>
            <pc:sldMk cId="160080009" sldId="269"/>
            <ac:spMk id="9" creationId="{A8E9C91B-7EAD-4562-AB0E-DFB9663AECE3}"/>
          </ac:spMkLst>
        </pc:spChg>
        <pc:spChg chg="del">
          <ac:chgData name="Jakub Ziarkowski" userId="S::jziarkowski@szkolakobylany.onmicrosoft.com::d298c280-3408-4bc9-9763-647232dec5ab" providerId="AD" clId="Web-{DC1EC2D5-56DF-46C0-8082-A34FAE335576}" dt="2022-02-23T13:19:40.181" v="5"/>
          <ac:spMkLst>
            <pc:docMk/>
            <pc:sldMk cId="160080009" sldId="269"/>
            <ac:spMk id="11" creationId="{41497DE5-0939-4D1D-9350-0C5E1B209C68}"/>
          </ac:spMkLst>
        </pc:spChg>
        <pc:spChg chg="del">
          <ac:chgData name="Jakub Ziarkowski" userId="S::jziarkowski@szkolakobylany.onmicrosoft.com::d298c280-3408-4bc9-9763-647232dec5ab" providerId="AD" clId="Web-{DC1EC2D5-56DF-46C0-8082-A34FAE335576}" dt="2022-02-23T13:19:40.181" v="5"/>
          <ac:spMkLst>
            <pc:docMk/>
            <pc:sldMk cId="160080009" sldId="269"/>
            <ac:spMk id="13" creationId="{5CCC70ED-6C63-4537-B7EB-51990D6C0A6F}"/>
          </ac:spMkLst>
        </pc:spChg>
        <pc:spChg chg="del">
          <ac:chgData name="Jakub Ziarkowski" userId="S::jziarkowski@szkolakobylany.onmicrosoft.com::d298c280-3408-4bc9-9763-647232dec5ab" providerId="AD" clId="Web-{DC1EC2D5-56DF-46C0-8082-A34FAE335576}" dt="2022-02-23T13:19:40.181" v="5"/>
          <ac:spMkLst>
            <pc:docMk/>
            <pc:sldMk cId="160080009" sldId="269"/>
            <ac:spMk id="15" creationId="{B76E24C1-2968-40DC-A36E-F6B85F0F0752}"/>
          </ac:spMkLst>
        </pc:spChg>
        <pc:spChg chg="add">
          <ac:chgData name="Jakub Ziarkowski" userId="S::jziarkowski@szkolakobylany.onmicrosoft.com::d298c280-3408-4bc9-9763-647232dec5ab" providerId="AD" clId="Web-{DC1EC2D5-56DF-46C0-8082-A34FAE335576}" dt="2022-02-23T13:19:40.181" v="5"/>
          <ac:spMkLst>
            <pc:docMk/>
            <pc:sldMk cId="160080009" sldId="269"/>
            <ac:spMk id="20" creationId="{A8E9C91B-7EAD-4562-AB0E-DFB9663AECE3}"/>
          </ac:spMkLst>
        </pc:spChg>
        <pc:spChg chg="add">
          <ac:chgData name="Jakub Ziarkowski" userId="S::jziarkowski@szkolakobylany.onmicrosoft.com::d298c280-3408-4bc9-9763-647232dec5ab" providerId="AD" clId="Web-{DC1EC2D5-56DF-46C0-8082-A34FAE335576}" dt="2022-02-23T13:19:40.181" v="5"/>
          <ac:spMkLst>
            <pc:docMk/>
            <pc:sldMk cId="160080009" sldId="269"/>
            <ac:spMk id="22" creationId="{41497DE5-0939-4D1D-9350-0C5E1B209C68}"/>
          </ac:spMkLst>
        </pc:spChg>
        <pc:spChg chg="add">
          <ac:chgData name="Jakub Ziarkowski" userId="S::jziarkowski@szkolakobylany.onmicrosoft.com::d298c280-3408-4bc9-9763-647232dec5ab" providerId="AD" clId="Web-{DC1EC2D5-56DF-46C0-8082-A34FAE335576}" dt="2022-02-23T13:19:40.181" v="5"/>
          <ac:spMkLst>
            <pc:docMk/>
            <pc:sldMk cId="160080009" sldId="269"/>
            <ac:spMk id="24" creationId="{5CCC70ED-6C63-4537-B7EB-51990D6C0A6F}"/>
          </ac:spMkLst>
        </pc:spChg>
        <pc:spChg chg="add">
          <ac:chgData name="Jakub Ziarkowski" userId="S::jziarkowski@szkolakobylany.onmicrosoft.com::d298c280-3408-4bc9-9763-647232dec5ab" providerId="AD" clId="Web-{DC1EC2D5-56DF-46C0-8082-A34FAE335576}" dt="2022-02-23T13:19:40.181" v="5"/>
          <ac:spMkLst>
            <pc:docMk/>
            <pc:sldMk cId="160080009" sldId="269"/>
            <ac:spMk id="26" creationId="{B76E24C1-2968-40DC-A36E-F6B85F0F0752}"/>
          </ac:spMkLst>
        </pc:spChg>
        <pc:picChg chg="del">
          <ac:chgData name="Jakub Ziarkowski" userId="S::jziarkowski@szkolakobylany.onmicrosoft.com::d298c280-3408-4bc9-9763-647232dec5ab" providerId="AD" clId="Web-{DC1EC2D5-56DF-46C0-8082-A34FAE335576}" dt="2022-02-23T13:19:16.150" v="3"/>
          <ac:picMkLst>
            <pc:docMk/>
            <pc:sldMk cId="160080009" sldId="269"/>
            <ac:picMk id="4" creationId="{8D75B724-202D-4494-B1EA-88F41C463C48}"/>
          </ac:picMkLst>
        </pc:picChg>
        <pc:picChg chg="add mod ord">
          <ac:chgData name="Jakub Ziarkowski" userId="S::jziarkowski@szkolakobylany.onmicrosoft.com::d298c280-3408-4bc9-9763-647232dec5ab" providerId="AD" clId="Web-{DC1EC2D5-56DF-46C0-8082-A34FAE335576}" dt="2022-02-23T13:19:53.869" v="7" actId="14100"/>
          <ac:picMkLst>
            <pc:docMk/>
            <pc:sldMk cId="160080009" sldId="269"/>
            <ac:picMk id="5" creationId="{8AF807CF-65E0-4B2C-9DFC-2B7F4B39022A}"/>
          </ac:picMkLst>
        </pc:picChg>
      </pc:sldChg>
    </pc:docChg>
  </pc:docChgLst>
  <pc:docChgLst>
    <pc:chgData name="Agata Hrabia" userId="S::ahrabia@szkolakobylany.onmicrosoft.com::422923b8-db12-4c0d-9578-86ee473bcd36" providerId="AD" clId="Web-{4572EABF-663E-4668-A353-1072CDAF9820}"/>
    <pc:docChg chg="addSld delSld sldOrd">
      <pc:chgData name="Agata Hrabia" userId="S::ahrabia@szkolakobylany.onmicrosoft.com::422923b8-db12-4c0d-9578-86ee473bcd36" providerId="AD" clId="Web-{4572EABF-663E-4668-A353-1072CDAF9820}" dt="2022-02-23T12:41:26.565" v="3"/>
      <pc:docMkLst>
        <pc:docMk/>
      </pc:docMkLst>
      <pc:sldChg chg="new ord">
        <pc:chgData name="Agata Hrabia" userId="S::ahrabia@szkolakobylany.onmicrosoft.com::422923b8-db12-4c0d-9578-86ee473bcd36" providerId="AD" clId="Web-{4572EABF-663E-4668-A353-1072CDAF9820}" dt="2022-02-23T12:41:26.565" v="3"/>
        <pc:sldMkLst>
          <pc:docMk/>
          <pc:sldMk cId="2100863981" sldId="270"/>
        </pc:sldMkLst>
      </pc:sldChg>
      <pc:sldChg chg="del">
        <pc:chgData name="Agata Hrabia" userId="S::ahrabia@szkolakobylany.onmicrosoft.com::422923b8-db12-4c0d-9578-86ee473bcd36" providerId="AD" clId="Web-{4572EABF-663E-4668-A353-1072CDAF9820}" dt="2022-02-23T12:41:14.002" v="0"/>
        <pc:sldMkLst>
          <pc:docMk/>
          <pc:sldMk cId="3551779438" sldId="270"/>
        </pc:sldMkLst>
      </pc:sldChg>
      <pc:sldChg chg="del">
        <pc:chgData name="Agata Hrabia" userId="S::ahrabia@szkolakobylany.onmicrosoft.com::422923b8-db12-4c0d-9578-86ee473bcd36" providerId="AD" clId="Web-{4572EABF-663E-4668-A353-1072CDAF9820}" dt="2022-02-23T12:41:18.252" v="1"/>
        <pc:sldMkLst>
          <pc:docMk/>
          <pc:sldMk cId="3547840917" sldId="271"/>
        </pc:sldMkLst>
      </pc:sldChg>
    </pc:docChg>
  </pc:docChgLst>
  <pc:docChgLst>
    <pc:chgData name="Agata Hrabia" userId="S::ahrabia@szkolakobylany.onmicrosoft.com::422923b8-db12-4c0d-9578-86ee473bcd36" providerId="AD" clId="Web-{225A77EA-F795-41EB-881A-820FCA13AC5F}"/>
    <pc:docChg chg="addSld delSld">
      <pc:chgData name="Agata Hrabia" userId="S::ahrabia@szkolakobylany.onmicrosoft.com::422923b8-db12-4c0d-9578-86ee473bcd36" providerId="AD" clId="Web-{225A77EA-F795-41EB-881A-820FCA13AC5F}" dt="2022-02-23T12:45:28.272" v="3"/>
      <pc:docMkLst>
        <pc:docMk/>
      </pc:docMkLst>
      <pc:sldChg chg="del">
        <pc:chgData name="Agata Hrabia" userId="S::ahrabia@szkolakobylany.onmicrosoft.com::422923b8-db12-4c0d-9578-86ee473bcd36" providerId="AD" clId="Web-{225A77EA-F795-41EB-881A-820FCA13AC5F}" dt="2022-02-23T12:45:24.913" v="2"/>
        <pc:sldMkLst>
          <pc:docMk/>
          <pc:sldMk cId="2100863981" sldId="270"/>
        </pc:sldMkLst>
      </pc:sldChg>
      <pc:sldChg chg="new del">
        <pc:chgData name="Agata Hrabia" userId="S::ahrabia@szkolakobylany.onmicrosoft.com::422923b8-db12-4c0d-9578-86ee473bcd36" providerId="AD" clId="Web-{225A77EA-F795-41EB-881A-820FCA13AC5F}" dt="2022-02-23T12:45:28.272" v="3"/>
        <pc:sldMkLst>
          <pc:docMk/>
          <pc:sldMk cId="3990516102" sldId="272"/>
        </pc:sldMkLst>
      </pc:sldChg>
      <pc:sldChg chg="add">
        <pc:chgData name="Agata Hrabia" userId="S::ahrabia@szkolakobylany.onmicrosoft.com::422923b8-db12-4c0d-9578-86ee473bcd36" providerId="AD" clId="Web-{225A77EA-F795-41EB-881A-820FCA13AC5F}" dt="2022-02-23T12:45:06.772" v="1"/>
        <pc:sldMkLst>
          <pc:docMk/>
          <pc:sldMk cId="2450394647" sldId="273"/>
        </pc:sldMkLst>
      </pc:sldChg>
    </pc:docChg>
  </pc:docChgLst>
  <pc:docChgLst>
    <pc:chgData name="Agata Hrabia" userId="S::ahrabia@szkolakobylany.onmicrosoft.com::422923b8-db12-4c0d-9578-86ee473bcd36" providerId="AD" clId="Web-{0D233BC1-08A7-48C8-8034-54983A21589A}"/>
    <pc:docChg chg="addSld modSld sldOrd">
      <pc:chgData name="Agata Hrabia" userId="S::ahrabia@szkolakobylany.onmicrosoft.com::422923b8-db12-4c0d-9578-86ee473bcd36" providerId="AD" clId="Web-{0D233BC1-08A7-48C8-8034-54983A21589A}" dt="2022-02-23T12:01:03.062" v="21" actId="14100"/>
      <pc:docMkLst>
        <pc:docMk/>
      </pc:docMkLst>
      <pc:sldChg chg="ord">
        <pc:chgData name="Agata Hrabia" userId="S::ahrabia@szkolakobylany.onmicrosoft.com::422923b8-db12-4c0d-9578-86ee473bcd36" providerId="AD" clId="Web-{0D233BC1-08A7-48C8-8034-54983A21589A}" dt="2022-02-23T12:00:26.139" v="11"/>
        <pc:sldMkLst>
          <pc:docMk/>
          <pc:sldMk cId="650317164" sldId="256"/>
        </pc:sldMkLst>
      </pc:sldChg>
      <pc:sldChg chg="addSp delSp modSp new">
        <pc:chgData name="Agata Hrabia" userId="S::ahrabia@szkolakobylany.onmicrosoft.com::422923b8-db12-4c0d-9578-86ee473bcd36" providerId="AD" clId="Web-{0D233BC1-08A7-48C8-8034-54983A21589A}" dt="2022-02-23T12:00:23.217" v="10" actId="14100"/>
        <pc:sldMkLst>
          <pc:docMk/>
          <pc:sldMk cId="3551779438" sldId="270"/>
        </pc:sldMkLst>
        <pc:spChg chg="del mod">
          <ac:chgData name="Agata Hrabia" userId="S::ahrabia@szkolakobylany.onmicrosoft.com::422923b8-db12-4c0d-9578-86ee473bcd36" providerId="AD" clId="Web-{0D233BC1-08A7-48C8-8034-54983A21589A}" dt="2022-02-23T12:00:05.217" v="4"/>
          <ac:spMkLst>
            <pc:docMk/>
            <pc:sldMk cId="3551779438" sldId="270"/>
            <ac:spMk id="2" creationId="{15C89C79-8B38-4C9B-8BBF-F1F3EAA38130}"/>
          </ac:spMkLst>
        </pc:spChg>
        <pc:spChg chg="del mod">
          <ac:chgData name="Agata Hrabia" userId="S::ahrabia@szkolakobylany.onmicrosoft.com::422923b8-db12-4c0d-9578-86ee473bcd36" providerId="AD" clId="Web-{0D233BC1-08A7-48C8-8034-54983A21589A}" dt="2022-02-23T12:00:09.561" v="6"/>
          <ac:spMkLst>
            <pc:docMk/>
            <pc:sldMk cId="3551779438" sldId="270"/>
            <ac:spMk id="3" creationId="{0DA7D7CB-2BE9-4DA4-94C3-B00681A074F4}"/>
          </ac:spMkLst>
        </pc:spChg>
        <pc:picChg chg="add mod">
          <ac:chgData name="Agata Hrabia" userId="S::ahrabia@szkolakobylany.onmicrosoft.com::422923b8-db12-4c0d-9578-86ee473bcd36" providerId="AD" clId="Web-{0D233BC1-08A7-48C8-8034-54983A21589A}" dt="2022-02-23T12:00:23.217" v="10" actId="14100"/>
          <ac:picMkLst>
            <pc:docMk/>
            <pc:sldMk cId="3551779438" sldId="270"/>
            <ac:picMk id="4" creationId="{921C360A-4693-44B1-B10E-262B88301C01}"/>
          </ac:picMkLst>
        </pc:picChg>
      </pc:sldChg>
      <pc:sldChg chg="addSp delSp modSp new mod ord setBg">
        <pc:chgData name="Agata Hrabia" userId="S::ahrabia@szkolakobylany.onmicrosoft.com::422923b8-db12-4c0d-9578-86ee473bcd36" providerId="AD" clId="Web-{0D233BC1-08A7-48C8-8034-54983A21589A}" dt="2022-02-23T12:01:03.062" v="21" actId="14100"/>
        <pc:sldMkLst>
          <pc:docMk/>
          <pc:sldMk cId="3547840917" sldId="271"/>
        </pc:sldMkLst>
        <pc:spChg chg="add del">
          <ac:chgData name="Agata Hrabia" userId="S::ahrabia@szkolakobylany.onmicrosoft.com::422923b8-db12-4c0d-9578-86ee473bcd36" providerId="AD" clId="Web-{0D233BC1-08A7-48C8-8034-54983A21589A}" dt="2022-02-23T12:00:49.484" v="16"/>
          <ac:spMkLst>
            <pc:docMk/>
            <pc:sldMk cId="3547840917" sldId="271"/>
            <ac:spMk id="7" creationId="{2C7211D9-E545-4D00-9874-641EC7C7BD85}"/>
          </ac:spMkLst>
        </pc:spChg>
        <pc:spChg chg="add del">
          <ac:chgData name="Agata Hrabia" userId="S::ahrabia@szkolakobylany.onmicrosoft.com::422923b8-db12-4c0d-9578-86ee473bcd36" providerId="AD" clId="Web-{0D233BC1-08A7-48C8-8034-54983A21589A}" dt="2022-02-23T12:00:49.484" v="16"/>
          <ac:spMkLst>
            <pc:docMk/>
            <pc:sldMk cId="3547840917" sldId="271"/>
            <ac:spMk id="9" creationId="{5DBBC34A-8C43-4368-951E-A04EB7C00E32}"/>
          </ac:spMkLst>
        </pc:spChg>
        <pc:picChg chg="add mod">
          <ac:chgData name="Agata Hrabia" userId="S::ahrabia@szkolakobylany.onmicrosoft.com::422923b8-db12-4c0d-9578-86ee473bcd36" providerId="AD" clId="Web-{0D233BC1-08A7-48C8-8034-54983A21589A}" dt="2022-02-23T12:01:03.062" v="21" actId="14100"/>
          <ac:picMkLst>
            <pc:docMk/>
            <pc:sldMk cId="3547840917" sldId="271"/>
            <ac:picMk id="2" creationId="{B7D2415F-0ECA-465E-8D18-7660519AB091}"/>
          </ac:picMkLst>
        </pc:picChg>
      </pc:sldChg>
    </pc:docChg>
  </pc:docChgLst>
  <pc:docChgLst>
    <pc:chgData name="Monika Fryc" userId="S::mfryc@szkolakobylany.onmicrosoft.com::d9c6af31-5498-4c26-b348-1c041c050e05" providerId="AD" clId="Web-{B2A3ECB2-489F-42CF-A5A6-074B40A2A35F}"/>
    <pc:docChg chg="modSld">
      <pc:chgData name="Monika Fryc" userId="S::mfryc@szkolakobylany.onmicrosoft.com::d9c6af31-5498-4c26-b348-1c041c050e05" providerId="AD" clId="Web-{B2A3ECB2-489F-42CF-A5A6-074B40A2A35F}" dt="2022-02-23T12:57:14.311" v="164" actId="20577"/>
      <pc:docMkLst>
        <pc:docMk/>
      </pc:docMkLst>
      <pc:sldChg chg="modSp">
        <pc:chgData name="Monika Fryc" userId="S::mfryc@szkolakobylany.onmicrosoft.com::d9c6af31-5498-4c26-b348-1c041c050e05" providerId="AD" clId="Web-{B2A3ECB2-489F-42CF-A5A6-074B40A2A35F}" dt="2022-02-23T12:57:14.311" v="164" actId="20577"/>
        <pc:sldMkLst>
          <pc:docMk/>
          <pc:sldMk cId="2753327922" sldId="263"/>
        </pc:sldMkLst>
        <pc:spChg chg="mod">
          <ac:chgData name="Monika Fryc" userId="S::mfryc@szkolakobylany.onmicrosoft.com::d9c6af31-5498-4c26-b348-1c041c050e05" providerId="AD" clId="Web-{B2A3ECB2-489F-42CF-A5A6-074B40A2A35F}" dt="2022-02-23T12:55:31.669" v="16" actId="20577"/>
          <ac:spMkLst>
            <pc:docMk/>
            <pc:sldMk cId="2753327922" sldId="263"/>
            <ac:spMk id="3" creationId="{00000000-0000-0000-0000-000000000000}"/>
          </ac:spMkLst>
        </pc:spChg>
        <pc:spChg chg="mod">
          <ac:chgData name="Monika Fryc" userId="S::mfryc@szkolakobylany.onmicrosoft.com::d9c6af31-5498-4c26-b348-1c041c050e05" providerId="AD" clId="Web-{B2A3ECB2-489F-42CF-A5A6-074B40A2A35F}" dt="2022-02-23T12:56:00.528" v="49" actId="20577"/>
          <ac:spMkLst>
            <pc:docMk/>
            <pc:sldMk cId="2753327922" sldId="263"/>
            <ac:spMk id="8" creationId="{00000000-0000-0000-0000-000000000000}"/>
          </ac:spMkLst>
        </pc:spChg>
        <pc:spChg chg="mod">
          <ac:chgData name="Monika Fryc" userId="S::mfryc@szkolakobylany.onmicrosoft.com::d9c6af31-5498-4c26-b348-1c041c050e05" providerId="AD" clId="Web-{B2A3ECB2-489F-42CF-A5A6-074B40A2A35F}" dt="2022-02-23T12:55:56.825" v="48" actId="14100"/>
          <ac:spMkLst>
            <pc:docMk/>
            <pc:sldMk cId="2753327922" sldId="263"/>
            <ac:spMk id="14" creationId="{00000000-0000-0000-0000-000000000000}"/>
          </ac:spMkLst>
        </pc:spChg>
        <pc:spChg chg="mod">
          <ac:chgData name="Monika Fryc" userId="S::mfryc@szkolakobylany.onmicrosoft.com::d9c6af31-5498-4c26-b348-1c041c050e05" providerId="AD" clId="Web-{B2A3ECB2-489F-42CF-A5A6-074B40A2A35F}" dt="2022-02-23T12:57:14.311" v="164" actId="20577"/>
          <ac:spMkLst>
            <pc:docMk/>
            <pc:sldMk cId="2753327922" sldId="263"/>
            <ac:spMk id="15" creationId="{00000000-0000-0000-0000-000000000000}"/>
          </ac:spMkLst>
        </pc:spChg>
      </pc:sldChg>
      <pc:sldChg chg="modSp">
        <pc:chgData name="Monika Fryc" userId="S::mfryc@szkolakobylany.onmicrosoft.com::d9c6af31-5498-4c26-b348-1c041c050e05" providerId="AD" clId="Web-{B2A3ECB2-489F-42CF-A5A6-074B40A2A35F}" dt="2022-02-23T12:55:01.309" v="1" actId="20577"/>
        <pc:sldMkLst>
          <pc:docMk/>
          <pc:sldMk cId="2450394647" sldId="273"/>
        </pc:sldMkLst>
        <pc:spChg chg="mod">
          <ac:chgData name="Monika Fryc" userId="S::mfryc@szkolakobylany.onmicrosoft.com::d9c6af31-5498-4c26-b348-1c041c050e05" providerId="AD" clId="Web-{B2A3ECB2-489F-42CF-A5A6-074B40A2A35F}" dt="2022-02-23T12:55:01.309" v="1" actId="20577"/>
          <ac:spMkLst>
            <pc:docMk/>
            <pc:sldMk cId="2450394647" sldId="273"/>
            <ac:spMk id="10" creationId="{00000000-0000-0000-0000-000000000000}"/>
          </ac:spMkLst>
        </pc:spChg>
      </pc:sldChg>
    </pc:docChg>
  </pc:docChgLst>
  <pc:docChgLst>
    <pc:chgData name="Agata Hrabia" userId="S::ahrabia@szkolakobylany.onmicrosoft.com::422923b8-db12-4c0d-9578-86ee473bcd36" providerId="AD" clId="Web-{6C9CB390-C115-4AB3-8EA1-E799618A9F4B}"/>
    <pc:docChg chg="addSld addMainMaster">
      <pc:chgData name="Agata Hrabia" userId="S::ahrabia@szkolakobylany.onmicrosoft.com::422923b8-db12-4c0d-9578-86ee473bcd36" providerId="AD" clId="Web-{6C9CB390-C115-4AB3-8EA1-E799618A9F4B}" dt="2022-02-23T12:44:12.644" v="0"/>
      <pc:docMkLst>
        <pc:docMk/>
      </pc:docMkLst>
      <pc:sldChg chg="add">
        <pc:chgData name="Agata Hrabia" userId="S::ahrabia@szkolakobylany.onmicrosoft.com::422923b8-db12-4c0d-9578-86ee473bcd36" providerId="AD" clId="Web-{6C9CB390-C115-4AB3-8EA1-E799618A9F4B}" dt="2022-02-23T12:44:12.644" v="0"/>
        <pc:sldMkLst>
          <pc:docMk/>
          <pc:sldMk cId="1567667000" sldId="271"/>
        </pc:sldMkLst>
      </pc:sldChg>
      <pc:sldMasterChg chg="add addSldLayout">
        <pc:chgData name="Agata Hrabia" userId="S::ahrabia@szkolakobylany.onmicrosoft.com::422923b8-db12-4c0d-9578-86ee473bcd36" providerId="AD" clId="Web-{6C9CB390-C115-4AB3-8EA1-E799618A9F4B}" dt="2022-02-23T12:44:12.644" v="0"/>
        <pc:sldMasterMkLst>
          <pc:docMk/>
          <pc:sldMasterMk cId="1702258854" sldId="2147483876"/>
        </pc:sldMasterMkLst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305178728" sldId="2147483877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3472039002" sldId="2147483878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3539360355" sldId="2147483879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2181670044" sldId="2147483880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1963352574" sldId="2147483881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3005428768" sldId="2147483882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98825989" sldId="2147483883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2158383603" sldId="2147483884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74084873" sldId="2147483885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43552621" sldId="2147483886"/>
          </pc:sldLayoutMkLst>
        </pc:sldLayoutChg>
        <pc:sldLayoutChg chg="add">
          <pc:chgData name="Agata Hrabia" userId="S::ahrabia@szkolakobylany.onmicrosoft.com::422923b8-db12-4c0d-9578-86ee473bcd36" providerId="AD" clId="Web-{6C9CB390-C115-4AB3-8EA1-E799618A9F4B}" dt="2022-02-23T12:44:12.644" v="0"/>
          <pc:sldLayoutMkLst>
            <pc:docMk/>
            <pc:sldMasterMk cId="1702258854" sldId="2147483876"/>
            <pc:sldLayoutMk cId="1994763889" sldId="21474838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56AFC-2316-4FCE-B6DB-B2875174EE8A}" type="datetimeFigureOut">
              <a:t>04.07.2022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9C191-8685-4B46-AEC3-2AB3785D545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29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73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37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4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7/4/2022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9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7/4/2022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98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7/4/2022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41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5CAC51B6-4AE2-43F5-9E52-B8F512B4E275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8" name="Łącznik prosty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5C352A-6CCC-4F68-A872-FB52CAD95A23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A1C750-D81F-4AEC-B758-559C970865E3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7" name="Łącznik prosty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CE61D-602D-4B62-A0DB-A7F263417DB0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1543B0-1BBE-461C-BDC4-017F76155799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00BC06-541D-4A79-9FA3-1C4EB86629B9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87DBE9-6166-44E4-BC57-B961AD183330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7/4/2022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73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9767F1-FDA4-4135-A592-5713035BB9A2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3B87F5-48FD-48EB-A5F4-DF84F634300B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98ADE8-FA3E-4812-99D5-D2EB327B41B8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937CCC-12D0-46E3-AAD8-ACB43F537DA0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7/4/2022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2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7/4/2022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7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7/4/2022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6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1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4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1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96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73AE2805-11F5-478D-979C-FC1077A20A50}" type="datetime1">
              <a:rPr lang="pl-PL" noProof="0" smtClean="0"/>
              <a:t>04.07.2022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ec.europa.eu/info/food-farming-fisheries/farming/organic-farming/organic-logo_p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Łącznik prosty 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5033394"/>
            <a:ext cx="9966960" cy="1300294"/>
          </a:xfrm>
        </p:spPr>
        <p:txBody>
          <a:bodyPr rtlCol="0">
            <a:normAutofit fontScale="90000"/>
          </a:bodyPr>
          <a:lstStyle/>
          <a:p>
            <a:r>
              <a:rPr lang="pl-PL" sz="5500" cap="none"/>
              <a:t>Zdrowe żywienie — zdrowa planeta</a:t>
            </a:r>
            <a:br>
              <a:rPr lang="pl-PL" sz="5500" cap="none"/>
            </a:br>
            <a:r>
              <a:rPr lang="pl-PL" sz="5500" cap="none" err="1"/>
              <a:t>Healthy</a:t>
            </a:r>
            <a:r>
              <a:rPr lang="pl-PL" sz="5500" cap="none"/>
              <a:t> food – </a:t>
            </a:r>
            <a:r>
              <a:rPr lang="pl-PL" sz="5500" cap="none" err="1"/>
              <a:t>healthy</a:t>
            </a:r>
            <a:r>
              <a:rPr lang="pl-PL" sz="5500" cap="none"/>
              <a:t> planet</a:t>
            </a:r>
          </a:p>
        </p:txBody>
      </p:sp>
      <p:pic>
        <p:nvPicPr>
          <p:cNvPr id="1028" name="Picture 4" descr="Zdrowa dieta dla Ziemi: mniej czerwonego mięsa, więcej warzy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82" y="393592"/>
            <a:ext cx="7861870" cy="440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66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273796-455C-4AFA-964B-6DC3FCF0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AD44A53A-0506-4A04-8AFF-5B4BF28F7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7" y="1495"/>
            <a:ext cx="12132086" cy="6842508"/>
          </a:xfrm>
        </p:spPr>
      </p:pic>
    </p:spTree>
    <p:extLst>
      <p:ext uri="{BB962C8B-B14F-4D97-AF65-F5344CB8AC3E}">
        <p14:creationId xmlns:p14="http://schemas.microsoft.com/office/powerpoint/2010/main" val="337198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279358-29B9-4730-85D3-089F43CD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B1E3A449-E022-465E-89C5-A30995ADD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7" y="1495"/>
            <a:ext cx="12188116" cy="6853714"/>
          </a:xfrm>
        </p:spPr>
      </p:pic>
    </p:spTree>
    <p:extLst>
      <p:ext uri="{BB962C8B-B14F-4D97-AF65-F5344CB8AC3E}">
        <p14:creationId xmlns:p14="http://schemas.microsoft.com/office/powerpoint/2010/main" val="917404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DE0068F-4E31-4D05-8307-1A2493EC3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1667" y="524934"/>
            <a:ext cx="3271875" cy="58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6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8AF807CF-65E0-4B2C-9DFC-2B7F4B390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761" y="524933"/>
            <a:ext cx="3248069" cy="58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F01E93-532D-4451-AFA4-6FF46800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KONIEC </a:t>
            </a:r>
            <a:b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THE END</a:t>
            </a:r>
          </a:p>
        </p:txBody>
      </p:sp>
      <p:pic>
        <p:nvPicPr>
          <p:cNvPr id="5" name="Obraz 5" descr="Obraz zawierający trawa, niebo, pole, przyroda&#10;&#10;Opis wygenerowany automatycznie">
            <a:extLst>
              <a:ext uri="{FF2B5EF4-FFF2-40B4-BE49-F238E27FC236}">
                <a16:creationId xmlns:a16="http://schemas.microsoft.com/office/drawing/2014/main" id="{D7ED2CDF-5EE9-4FD7-B026-2C8B991BA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867276"/>
            <a:ext cx="6912217" cy="45997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598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28" y="743243"/>
            <a:ext cx="6081790" cy="1275126"/>
          </a:xfrm>
        </p:spPr>
        <p:txBody>
          <a:bodyPr rtlCol="0">
            <a:normAutofit fontScale="90000"/>
          </a:bodyPr>
          <a:lstStyle/>
          <a:p>
            <a:r>
              <a:rPr lang="pl-PL" sz="2000" b="1"/>
              <a:t>Logo produkcji ekologicznej UE nadaje produktom ekologicznym UE spójną tożsamość wizualną</a:t>
            </a:r>
            <a:br>
              <a:rPr lang="pl-PL" sz="2000" b="1"/>
            </a:br>
            <a:r>
              <a:rPr lang="pl-PL" sz="2000" b="1"/>
              <a:t/>
            </a:r>
            <a:br>
              <a:rPr lang="pl-PL" sz="2000" b="1"/>
            </a:br>
            <a:r>
              <a:rPr lang="pl-PL" sz="200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The EU </a:t>
            </a:r>
            <a:r>
              <a:rPr lang="pl-PL" sz="2000" err="1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organic</a:t>
            </a:r>
            <a:r>
              <a:rPr lang="pl-PL" sz="200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pl-PL" sz="2000" err="1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production</a:t>
            </a:r>
            <a:r>
              <a:rPr lang="pl-PL" sz="200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 logo </a:t>
            </a:r>
            <a:r>
              <a:rPr lang="pl-PL" sz="2000" err="1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gives</a:t>
            </a:r>
            <a:r>
              <a:rPr lang="pl-PL" sz="200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 EU </a:t>
            </a:r>
            <a:r>
              <a:rPr lang="pl-PL" sz="2000" err="1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organic</a:t>
            </a:r>
            <a:r>
              <a:rPr lang="pl-PL" sz="200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 products a </a:t>
            </a:r>
            <a:r>
              <a:rPr lang="pl-PL" sz="2000" err="1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coherent</a:t>
            </a:r>
            <a:r>
              <a:rPr lang="pl-PL" sz="200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pl-PL" sz="2000" err="1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visual</a:t>
            </a:r>
            <a:r>
              <a:rPr lang="pl-PL" sz="200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pl-PL" sz="2000" err="1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identity</a:t>
            </a:r>
            <a:endParaRPr lang="pl-PL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Picture 79"/>
          <p:cNvPicPr/>
          <p:nvPr/>
        </p:nvPicPr>
        <p:blipFill>
          <a:blip r:embed="rId3"/>
          <a:stretch>
            <a:fillRect/>
          </a:stretch>
        </p:blipFill>
        <p:spPr>
          <a:xfrm>
            <a:off x="7351771" y="692152"/>
            <a:ext cx="4333875" cy="3561066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27345" y="2212964"/>
            <a:ext cx="5648272" cy="66761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67005" indent="-6350">
              <a:lnSpc>
                <a:spcPct val="106000"/>
              </a:lnSpc>
              <a:spcAft>
                <a:spcPts val="2010"/>
              </a:spcAft>
            </a:pPr>
            <a:r>
              <a:rPr lang="pl-PL" sz="1600" b="1">
                <a:solidFill>
                  <a:srgbClr val="96B141"/>
                </a:solidFill>
                <a:latin typeface="Arial"/>
                <a:ea typeface="Arial" panose="020B0604020202020204" pitchFamily="34" charset="0"/>
                <a:cs typeface="Calibri"/>
              </a:rPr>
              <a:t>Ułatwia konsumentom rozpoznanie produktów ekologicznych i pomaga rolnikom we wprowadzaniu ich do obrotu w całej UE.</a:t>
            </a:r>
            <a:endParaRPr lang="pl-PL" sz="1600">
              <a:solidFill>
                <a:srgbClr val="000000"/>
              </a:solidFill>
              <a:latin typeface="Arial"/>
              <a:ea typeface="Calibri" panose="020F0502020204030204" pitchFamily="34" charset="0"/>
              <a:cs typeface="Calibri"/>
            </a:endParaRPr>
          </a:p>
          <a:p>
            <a:pPr marL="167005" indent="-6350">
              <a:lnSpc>
                <a:spcPct val="106000"/>
              </a:lnSpc>
              <a:spcAft>
                <a:spcPts val="2010"/>
              </a:spcAft>
            </a:pP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It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makes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it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easier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for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consumers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to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recognize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organic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products and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helps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farmers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to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sell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them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across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the EU.</a:t>
            </a:r>
            <a:endParaRPr lang="pl-PL" sz="16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67005" indent="-6350">
              <a:lnSpc>
                <a:spcPct val="106000"/>
              </a:lnSpc>
              <a:spcAft>
                <a:spcPts val="2010"/>
              </a:spcAft>
            </a:pPr>
            <a:r>
              <a:rPr lang="pl-PL" sz="1600" b="1">
                <a:solidFill>
                  <a:srgbClr val="96B141"/>
                </a:solidFill>
                <a:latin typeface="Arial"/>
                <a:ea typeface="Arial" panose="020B0604020202020204" pitchFamily="34" charset="0"/>
                <a:cs typeface="Calibri"/>
              </a:rPr>
              <a:t>Obok logo produkcji ekologicznej</a:t>
            </a:r>
            <a:r>
              <a:rPr lang="pl-PL" sz="1600" b="1">
                <a:solidFill>
                  <a:srgbClr val="96B141"/>
                </a:solidFill>
                <a:latin typeface="Arial"/>
                <a:ea typeface="Arial" panose="020B0604020202020204" pitchFamily="34" charset="0"/>
                <a:cs typeface="Arial"/>
              </a:rPr>
              <a:t> UE musi być umieszczony numer  jednostki certyfikującej, a także miejsce produkcji surowców rolnych wchodzących w skład produktu.</a:t>
            </a:r>
            <a:endParaRPr lang="pl-PL" sz="1600">
              <a:solidFill>
                <a:srgbClr val="000000"/>
              </a:solidFill>
              <a:latin typeface="Arial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167005" indent="-6350">
              <a:lnSpc>
                <a:spcPct val="106000"/>
              </a:lnSpc>
              <a:spcAft>
                <a:spcPts val="2010"/>
              </a:spcAft>
            </a:pP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When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you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look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for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organic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food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look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for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logo.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What's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important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that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the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number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of the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certificating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institiution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must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be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shown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next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to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organic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production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logo as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well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as</a:t>
            </a:r>
            <a:r>
              <a:rPr lang="en" sz="1600">
                <a:solidFill>
                  <a:schemeClr val="accent1">
                    <a:lumMod val="75000"/>
                  </a:schemeClr>
                </a:solidFill>
                <a:latin typeface="Consolas"/>
                <a:cs typeface="Arial"/>
              </a:rPr>
              <a:t> </a:t>
            </a:r>
            <a:r>
              <a:rPr lang="en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well as the place of production of the agricultural raw materials used in the product</a:t>
            </a:r>
            <a:endParaRPr lang="pl-PL" sz="16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167005" indent="-6350">
              <a:lnSpc>
                <a:spcPct val="106000"/>
              </a:lnSpc>
              <a:spcAft>
                <a:spcPts val="2010"/>
              </a:spcAft>
            </a:pPr>
            <a:endParaRPr lang="pl-PL" b="1">
              <a:solidFill>
                <a:srgbClr val="96B141"/>
              </a:solidFill>
              <a:latin typeface="Arial" panose="020B0604020202020204" pitchFamily="34" charset="0"/>
              <a:cs typeface="Arial"/>
            </a:endParaRPr>
          </a:p>
          <a:p>
            <a:endParaRPr lang="pl-PL" b="1">
              <a:solidFill>
                <a:srgbClr val="96B141"/>
              </a:solidFill>
              <a:latin typeface="Arial" panose="020B0604020202020204" pitchFamily="34" charset="0"/>
            </a:endParaRPr>
          </a:p>
          <a:p>
            <a:endParaRPr lang="pl-PL" b="1">
              <a:solidFill>
                <a:srgbClr val="96B141"/>
              </a:solidFill>
              <a:latin typeface="Arial" panose="020B0604020202020204" pitchFamily="34" charset="0"/>
            </a:endParaRPr>
          </a:p>
          <a:p>
            <a:endParaRPr lang="pl-PL" b="1">
              <a:solidFill>
                <a:srgbClr val="96B1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800"/>
              <a:t>Źródło: Komisja Europejska, </a:t>
            </a:r>
            <a:r>
              <a:rPr lang="pl-PL" sz="800" i="1"/>
              <a:t>Logo produkcji ekologicznej</a:t>
            </a:r>
            <a:r>
              <a:rPr lang="pl-PL" sz="800"/>
              <a:t>, </a:t>
            </a:r>
            <a:r>
              <a:rPr lang="pl-PL" sz="800" u="sng">
                <a:hlinkClick r:id="rId4"/>
              </a:rPr>
              <a:t>https://ec.europa.eu/info/food-farming-fisheries/farming/organic-farming/organic-logo_pl</a:t>
            </a:r>
            <a:endParaRPr lang="pl-PL" sz="800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39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id="{4C869C3B-5565-4AAC-86A8-9EB0AB1C65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8423" y="3807725"/>
            <a:ext cx="10909073" cy="1447062"/>
          </a:xfrm>
        </p:spPr>
        <p:txBody>
          <a:bodyPr>
            <a:normAutofit/>
          </a:bodyPr>
          <a:lstStyle/>
          <a:p>
            <a:pPr algn="ctr"/>
            <a:r>
              <a:rPr lang="pl-PL" sz="4700" noProof="1">
                <a:cs typeface="Calibri Light"/>
              </a:rPr>
              <a:t>Rolnictwo ekologiczne</a:t>
            </a:r>
            <a:br>
              <a:rPr lang="pl-PL" sz="4700" noProof="1">
                <a:cs typeface="Calibri Light"/>
              </a:rPr>
            </a:br>
            <a:r>
              <a:rPr lang="pl-PL" sz="4700" noProof="1">
                <a:ea typeface="+mj-lt"/>
                <a:cs typeface="+mj-lt"/>
              </a:rPr>
              <a:t>Ecological agriculture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B5C7ED4-CD4A-41A6-B984-7E0EC0E5A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33" b="-1"/>
          <a:stretch/>
        </p:blipFill>
        <p:spPr>
          <a:xfrm>
            <a:off x="4374352" y="771100"/>
            <a:ext cx="3430631" cy="2750022"/>
          </a:xfrm>
          <a:prstGeom prst="rect">
            <a:avLst/>
          </a:prstGeom>
        </p:spPr>
      </p:pic>
      <p:cxnSp>
        <p:nvCxnSpPr>
          <p:cNvPr id="36" name="Straight Connector 26">
            <a:extLst>
              <a:ext uri="{FF2B5EF4-FFF2-40B4-BE49-F238E27FC236}">
                <a16:creationId xmlns:a16="http://schemas.microsoft.com/office/drawing/2014/main" id="{F41136EC-EC34-4D08-B5AB-8CE5870B1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600" y="5415653"/>
            <a:ext cx="86868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28">
            <a:extLst>
              <a:ext uri="{FF2B5EF4-FFF2-40B4-BE49-F238E27FC236}">
                <a16:creationId xmlns:a16="http://schemas.microsoft.com/office/drawing/2014/main" id="{064CBAAB-7956-4763-9F69-A3FDBF1AC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flipH="1">
            <a:off x="92672" y="7287426"/>
            <a:ext cx="81745" cy="8746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roślina, drewniane, warzywo&#10;&#10;Opis wygenerowany automatycznie">
            <a:extLst>
              <a:ext uri="{FF2B5EF4-FFF2-40B4-BE49-F238E27FC236}">
                <a16:creationId xmlns:a16="http://schemas.microsoft.com/office/drawing/2014/main" id="{DD343863-0375-4C66-A7F6-4996A74A3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23" b="1"/>
          <a:stretch/>
        </p:blipFill>
        <p:spPr>
          <a:xfrm>
            <a:off x="-32" y="10"/>
            <a:ext cx="12192031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A52BA0-174D-43B1-BFAD-E994F769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563" y="1064490"/>
            <a:ext cx="4428473" cy="496381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pl-PL" sz="3200" noProof="1">
                <a:solidFill>
                  <a:schemeClr val="bg1"/>
                </a:solidFill>
              </a:rPr>
              <a:t>Rolnictwo ekologiczne polega na zastosowaniu metod naturalnych w uprawie roślin.</a:t>
            </a:r>
            <a:r>
              <a:rPr lang="pl-PL" sz="3200" noProof="1"/>
              <a:t/>
            </a:r>
            <a:br>
              <a:rPr lang="pl-PL" sz="3200" noProof="1"/>
            </a:br>
            <a:r>
              <a:rPr lang="pl-PL" sz="3200" noProof="1"/>
              <a:t/>
            </a:r>
            <a:br>
              <a:rPr lang="pl-PL" sz="3200" noProof="1"/>
            </a:br>
            <a:r>
              <a:rPr lang="pl-PL" sz="3200" noProof="1">
                <a:solidFill>
                  <a:schemeClr val="bg1"/>
                </a:solidFill>
                <a:ea typeface="+mj-lt"/>
                <a:cs typeface="+mj-lt"/>
              </a:rPr>
              <a:t>Ecological agriculture</a:t>
            </a:r>
            <a:r>
              <a:rPr lang="pl-PL" sz="3200" noProof="1">
                <a:solidFill>
                  <a:schemeClr val="bg1"/>
                </a:solidFill>
              </a:rPr>
              <a:t> is based on the use</a:t>
            </a:r>
            <a:r>
              <a:rPr lang="pl-PL" sz="3200" noProof="1">
                <a:solidFill>
                  <a:schemeClr val="bg1"/>
                </a:solidFill>
                <a:ea typeface="+mj-lt"/>
                <a:cs typeface="+mj-lt"/>
              </a:rPr>
              <a:t> of natural methods of growing plants and breeding animals. It relies on keeping ecological balance in the environment.</a:t>
            </a:r>
            <a:endParaRPr lang="pl-PL" sz="32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8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żywność, osoba, warzywo, naczynie&#10;&#10;Opis wygenerowany automatycznie">
            <a:extLst>
              <a:ext uri="{FF2B5EF4-FFF2-40B4-BE49-F238E27FC236}">
                <a16:creationId xmlns:a16="http://schemas.microsoft.com/office/drawing/2014/main" id="{03745197-3908-4BE8-B186-D3E509CD4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D6459859-7729-4B06-AA25-7DAFA1DD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43" y="547033"/>
            <a:ext cx="10058400" cy="145075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3600" noProof="1"/>
              <a:t>Cechy rolnictwa ekologicznego:</a:t>
            </a:r>
            <a:br>
              <a:rPr lang="pl-PL" sz="3600" noProof="1"/>
            </a:br>
            <a:r>
              <a:rPr lang="pl-PL" sz="3600" noProof="1"/>
              <a:t>Organic farming uses natural ways of cultivation to decrease water and soil pollution. </a:t>
            </a:r>
            <a:br>
              <a:rPr lang="pl-PL" sz="3600" noProof="1"/>
            </a:br>
            <a:r>
              <a:rPr lang="pl-PL" sz="3600" noProof="1"/>
              <a:t>What are its main features?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FDA6DD-1E9F-4DE4-A1A3-1FC67EBFC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343" y="2397568"/>
            <a:ext cx="10627488" cy="376089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noProof="1">
                <a:ea typeface="+mn-lt"/>
                <a:cs typeface="+mn-lt"/>
              </a:rPr>
              <a:t>- stosuje się nawozy naturalne                        - applying natural fertilizers</a:t>
            </a:r>
          </a:p>
          <a:p>
            <a:r>
              <a:rPr lang="en-US" noProof="1"/>
              <a:t>- praca fizyczna                                                             - manual work on farms</a:t>
            </a:r>
          </a:p>
          <a:p>
            <a:r>
              <a:rPr lang="en-US" noProof="1"/>
              <a:t>- </a:t>
            </a:r>
            <a:r>
              <a:rPr lang="en-US" noProof="1">
                <a:ea typeface="+mn-lt"/>
                <a:cs typeface="+mn-lt"/>
              </a:rPr>
              <a:t>dużo pracy </a:t>
            </a:r>
            <a:r>
              <a:rPr lang="en-US" noProof="1"/>
              <a:t>                                                                     - </a:t>
            </a:r>
            <a:r>
              <a:rPr lang="en-US" noProof="1">
                <a:ea typeface="+mn-lt"/>
                <a:cs typeface="+mn-lt"/>
              </a:rPr>
              <a:t>lot of farmers' work</a:t>
            </a:r>
          </a:p>
          <a:p>
            <a:r>
              <a:rPr lang="en-US" noProof="1">
                <a:ea typeface="+mn-lt"/>
                <a:cs typeface="+mn-lt"/>
              </a:rPr>
              <a:t>-</a:t>
            </a:r>
            <a:r>
              <a:rPr lang="en-US" noProof="1"/>
              <a:t> tańsze koszty uprawy                                          - lower costs of crop</a:t>
            </a:r>
            <a:endParaRPr lang="en-US"/>
          </a:p>
          <a:p>
            <a:r>
              <a:rPr lang="en-US" noProof="1"/>
              <a:t>- lepsza sprzedaż roślin                                      - better sales of plants: vegatables and fruit</a:t>
            </a:r>
          </a:p>
          <a:p>
            <a:r>
              <a:rPr lang="en-US" noProof="1"/>
              <a:t>- </a:t>
            </a:r>
            <a:r>
              <a:rPr lang="en-US" noProof="1">
                <a:ea typeface="+mn-lt"/>
                <a:cs typeface="+mn-lt"/>
              </a:rPr>
              <a:t>niska wydajność</a:t>
            </a:r>
            <a:r>
              <a:rPr lang="en-US" noProof="1"/>
              <a:t>                                                     - </a:t>
            </a:r>
            <a:r>
              <a:rPr lang="en-US" noProof="1">
                <a:ea typeface="+mn-lt"/>
                <a:cs typeface="+mn-lt"/>
              </a:rPr>
              <a:t>but on the other hand low production and efficiency</a:t>
            </a:r>
          </a:p>
          <a:p>
            <a:endParaRPr lang="en-US" noProof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9365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Vegetables on display at a market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148" r="-2" b="11516"/>
          <a:stretch>
            <a:fillRect/>
          </a:stretch>
        </p:blipFill>
        <p:spPr>
          <a:xfrm>
            <a:off x="50820" y="42334"/>
            <a:ext cx="1219198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0866" y="504295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 Advantages and disadvantages of healthy food</a:t>
            </a:r>
          </a:p>
        </p:txBody>
      </p:sp>
    </p:spTree>
    <p:extLst>
      <p:ext uri="{BB962C8B-B14F-4D97-AF65-F5344CB8AC3E}">
        <p14:creationId xmlns:p14="http://schemas.microsoft.com/office/powerpoint/2010/main" val="3990403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132995" y="240974"/>
            <a:ext cx="48755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3200" err="1">
                <a:solidFill>
                  <a:srgbClr val="00B050"/>
                </a:solidFill>
                <a:cs typeface="Calibri" panose="020F0502020204030204"/>
              </a:rPr>
              <a:t>Advantages</a:t>
            </a:r>
            <a:r>
              <a:rPr lang="pl-PL" sz="3200">
                <a:solidFill>
                  <a:srgbClr val="00B050"/>
                </a:solidFill>
                <a:cs typeface="Calibri" panose="020F0502020204030204"/>
              </a:rPr>
              <a:t>    </a:t>
            </a:r>
          </a:p>
        </p:txBody>
      </p:sp>
      <p:pic>
        <p:nvPicPr>
          <p:cNvPr id="3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095" y="-155698"/>
            <a:ext cx="1299308" cy="129930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068888" y="40153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pl-PL">
              <a:cs typeface="Calibri" panose="020F0502020204030204"/>
            </a:endParaRPr>
          </a:p>
        </p:txBody>
      </p:sp>
      <p:pic>
        <p:nvPicPr>
          <p:cNvPr id="7" name="Obraz 7" descr="Obraz zawierający tekst&#10;&#10;Opis wygenerowany automatyczn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608" y="1137474"/>
            <a:ext cx="1409700" cy="1504364"/>
          </a:xfrm>
          <a:prstGeom prst="rect">
            <a:avLst/>
          </a:prstGeom>
        </p:spPr>
      </p:pic>
      <p:cxnSp>
        <p:nvCxnSpPr>
          <p:cNvPr id="15" name="Łącznik prosty ze strzałką 14"/>
          <p:cNvCxnSpPr/>
          <p:nvPr/>
        </p:nvCxnSpPr>
        <p:spPr>
          <a:xfrm>
            <a:off x="4994276" y="1110721"/>
            <a:ext cx="1417637" cy="1447799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186267" y="1430867"/>
            <a:ext cx="45296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ea typeface="+mn-lt"/>
                <a:cs typeface="+mn-lt"/>
              </a:rPr>
              <a:t>-</a:t>
            </a:r>
            <a:r>
              <a:rPr lang="pl-PL" sz="2400" err="1">
                <a:ea typeface="+mn-lt"/>
                <a:cs typeface="+mn-lt"/>
              </a:rPr>
              <a:t>Organic</a:t>
            </a:r>
            <a:r>
              <a:rPr lang="pl-PL" sz="2400">
                <a:ea typeface="+mn-lt"/>
                <a:cs typeface="+mn-lt"/>
              </a:rPr>
              <a:t> food </a:t>
            </a:r>
            <a:r>
              <a:rPr lang="pl-PL" sz="2400" err="1">
                <a:ea typeface="+mn-lt"/>
                <a:cs typeface="+mn-lt"/>
              </a:rPr>
              <a:t>does</a:t>
            </a:r>
            <a:r>
              <a:rPr lang="pl-PL" sz="2400">
                <a:ea typeface="+mn-lt"/>
                <a:cs typeface="+mn-lt"/>
              </a:rPr>
              <a:t> not </a:t>
            </a:r>
            <a:r>
              <a:rPr lang="pl-PL" sz="2400" err="1">
                <a:ea typeface="+mn-lt"/>
                <a:cs typeface="+mn-lt"/>
              </a:rPr>
              <a:t>contain</a:t>
            </a:r>
            <a:r>
              <a:rPr lang="pl-PL" sz="2400">
                <a:ea typeface="+mn-lt"/>
                <a:cs typeface="+mn-lt"/>
              </a:rPr>
              <a:t> chemicals</a:t>
            </a:r>
            <a:endParaRPr lang="pl-PL" sz="2400">
              <a:cs typeface="Calibri" panose="020F0502020204030204"/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4744508" y="1023408"/>
            <a:ext cx="1738313" cy="1611312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6671734" y="1388533"/>
            <a:ext cx="53339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cs typeface="Calibri" panose="020F0502020204030204"/>
              </a:rPr>
              <a:t>-Ekologiczna żywność nie zawiera chemii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85209" y="3309409"/>
            <a:ext cx="42841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cs typeface="Calibri" panose="020F0502020204030204"/>
              </a:rPr>
              <a:t>-</a:t>
            </a:r>
            <a:r>
              <a:rPr lang="pl-PL" sz="2400">
                <a:ea typeface="+mn-lt"/>
                <a:cs typeface="+mn-lt"/>
              </a:rPr>
              <a:t> </a:t>
            </a:r>
            <a:r>
              <a:rPr lang="pl-PL" sz="2400" err="1">
                <a:ea typeface="+mn-lt"/>
                <a:cs typeface="+mn-lt"/>
              </a:rPr>
              <a:t>Ecological</a:t>
            </a:r>
            <a:r>
              <a:rPr lang="pl-PL" sz="2400">
                <a:ea typeface="+mn-lt"/>
                <a:cs typeface="+mn-lt"/>
              </a:rPr>
              <a:t> food </a:t>
            </a:r>
            <a:r>
              <a:rPr lang="pl-PL" sz="2400" err="1">
                <a:ea typeface="+mn-lt"/>
                <a:cs typeface="+mn-lt"/>
              </a:rPr>
              <a:t>has</a:t>
            </a:r>
            <a:r>
              <a:rPr lang="pl-PL" sz="2400">
                <a:ea typeface="+mn-lt"/>
                <a:cs typeface="+mn-lt"/>
              </a:rPr>
              <a:t> a </a:t>
            </a:r>
            <a:r>
              <a:rPr lang="pl-PL" sz="2400" err="1">
                <a:ea typeface="+mn-lt"/>
                <a:cs typeface="+mn-lt"/>
              </a:rPr>
              <a:t>better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taste</a:t>
            </a:r>
            <a:r>
              <a:rPr lang="pl-PL" sz="2400">
                <a:ea typeface="+mn-lt"/>
                <a:cs typeface="+mn-lt"/>
              </a:rPr>
              <a:t> and </a:t>
            </a:r>
            <a:r>
              <a:rPr lang="pl-PL" sz="2400" err="1">
                <a:ea typeface="+mn-lt"/>
                <a:cs typeface="+mn-lt"/>
              </a:rPr>
              <a:t>smell</a:t>
            </a:r>
            <a:endParaRPr lang="pl-PL" sz="2400" err="1">
              <a:cs typeface="Calibri" panose="020F0502020204030204"/>
            </a:endParaRPr>
          </a:p>
        </p:txBody>
      </p:sp>
      <p:pic>
        <p:nvPicPr>
          <p:cNvPr id="22" name="Obraz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25" y="2747962"/>
            <a:ext cx="1790700" cy="1782763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6940550" y="3376083"/>
            <a:ext cx="38946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-Ma lepszy smak i zapach</a:t>
            </a:r>
            <a:r>
              <a:rPr lang="pl-PL" sz="2400">
                <a:ea typeface="+mn-lt"/>
                <a:cs typeface="+mn-lt"/>
              </a:rPr>
              <a:t> </a:t>
            </a:r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240243" y="4805363"/>
            <a:ext cx="3369733" cy="834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cs typeface="Calibri" panose="020F0502020204030204"/>
              </a:rPr>
              <a:t>-</a:t>
            </a:r>
            <a:r>
              <a:rPr lang="pl-PL" sz="2400" err="1">
                <a:ea typeface="+mn-lt"/>
                <a:cs typeface="+mn-lt"/>
              </a:rPr>
              <a:t>Better</a:t>
            </a:r>
            <a:r>
              <a:rPr lang="pl-PL" sz="2400">
                <a:ea typeface="+mn-lt"/>
                <a:cs typeface="+mn-lt"/>
              </a:rPr>
              <a:t> for the Earth and </a:t>
            </a:r>
            <a:r>
              <a:rPr lang="pl-PL" sz="2400" err="1">
                <a:ea typeface="+mn-lt"/>
                <a:cs typeface="+mn-lt"/>
              </a:rPr>
              <a:t>animals</a:t>
            </a:r>
            <a:endParaRPr lang="pl-PL" sz="2400" err="1">
              <a:cs typeface="Calibri" panose="020F0502020204030204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670395" y="5103284"/>
            <a:ext cx="33697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cs typeface="Calibri" panose="020F0502020204030204"/>
              </a:rPr>
              <a:t>-Lepsze dla Ziemi i zwierząt</a:t>
            </a:r>
          </a:p>
        </p:txBody>
      </p:sp>
      <p:pic>
        <p:nvPicPr>
          <p:cNvPr id="9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421" y="4664605"/>
            <a:ext cx="2211387" cy="1479550"/>
          </a:xfrm>
          <a:prstGeom prst="rect">
            <a:avLst/>
          </a:prstGeom>
        </p:spPr>
      </p:pic>
      <p:pic>
        <p:nvPicPr>
          <p:cNvPr id="19" name="Obraz 19" descr="Obraz zawierający roślina, kwiat, żółty, niebo&#10;&#10;Opis wygenerowany automatyczn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109" y="4713817"/>
            <a:ext cx="2354263" cy="13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75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8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869267" y="262467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pl-PL" sz="3200" err="1">
                <a:solidFill>
                  <a:srgbClr val="FF0000"/>
                </a:solidFill>
                <a:cs typeface="Calibri" panose="020F0502020204030204"/>
              </a:rPr>
              <a:t>disadvantages</a:t>
            </a:r>
            <a:endParaRPr lang="pl-PL" sz="3200">
              <a:solidFill>
                <a:srgbClr val="FF0000"/>
              </a:solidFill>
              <a:cs typeface="Calibri" panose="020F0502020204030204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04799" y="1270000"/>
            <a:ext cx="43264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>
                <a:cs typeface="Calibri" panose="020F0502020204030204"/>
              </a:rPr>
              <a:t>-</a:t>
            </a:r>
            <a:r>
              <a:rPr lang="pl-PL" sz="2000">
                <a:cs typeface="Calibri" panose="020F0502020204030204"/>
              </a:rPr>
              <a:t> </a:t>
            </a:r>
            <a:r>
              <a:rPr lang="pl-PL" sz="2000" err="1">
                <a:ea typeface="+mn-lt"/>
                <a:cs typeface="+mn-lt"/>
              </a:rPr>
              <a:t>Organic</a:t>
            </a:r>
            <a:r>
              <a:rPr lang="pl-PL" sz="2000">
                <a:ea typeface="+mn-lt"/>
                <a:cs typeface="+mn-lt"/>
              </a:rPr>
              <a:t>  food </a:t>
            </a:r>
            <a:r>
              <a:rPr lang="pl-PL" sz="2000" err="1">
                <a:ea typeface="+mn-lt"/>
                <a:cs typeface="+mn-lt"/>
              </a:rPr>
              <a:t>is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more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expensive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than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normal</a:t>
            </a:r>
            <a:r>
              <a:rPr lang="pl-PL" sz="2000">
                <a:ea typeface="+mn-lt"/>
                <a:cs typeface="+mn-lt"/>
              </a:rPr>
              <a:t> food </a:t>
            </a:r>
            <a:endParaRPr lang="pl-PL" sz="2000">
              <a:cs typeface="Calibri" panose="020F0502020204030204"/>
            </a:endParaRPr>
          </a:p>
        </p:txBody>
      </p:sp>
      <p:pic>
        <p:nvPicPr>
          <p:cNvPr id="6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67" y="988835"/>
            <a:ext cx="1082146" cy="127564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pl-PL">
              <a:cs typeface="Calibri" panose="020F0502020204030204"/>
            </a:endParaRPr>
          </a:p>
        </p:txBody>
      </p:sp>
      <p:sp>
        <p:nvSpPr>
          <p:cNvPr id="9" name="Pole tekstowe 8"/>
          <p:cNvSpPr txBox="1"/>
          <p:nvPr/>
        </p:nvSpPr>
        <p:spPr>
          <a:xfrm flipH="1">
            <a:off x="-4518025" y="5645150"/>
            <a:ext cx="7805737" cy="8693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endParaRPr lang="pl-PL">
              <a:cs typeface="Calibri" panose="020F0502020204030204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906683" y="1267884"/>
            <a:ext cx="45719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000">
                <a:cs typeface="Calibri" panose="020F0502020204030204"/>
              </a:rPr>
              <a:t>-Ekologiczne jedzenie jest droższe niż</a:t>
            </a:r>
            <a:r>
              <a:rPr lang="pl-PL">
                <a:cs typeface="Calibri" panose="020F0502020204030204"/>
              </a:rPr>
              <a:t> </a:t>
            </a:r>
            <a:r>
              <a:rPr lang="pl-PL" sz="2000">
                <a:cs typeface="Calibri" panose="020F0502020204030204"/>
              </a:rPr>
              <a:t>zwykłe </a:t>
            </a:r>
          </a:p>
        </p:txBody>
      </p:sp>
      <p:pic>
        <p:nvPicPr>
          <p:cNvPr id="11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588" y="2489105"/>
            <a:ext cx="1536700" cy="1617853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596900" y="3001963"/>
            <a:ext cx="370250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ea typeface="+mn-lt"/>
                <a:cs typeface="+mn-lt"/>
              </a:rPr>
              <a:t>- </a:t>
            </a:r>
            <a:r>
              <a:rPr lang="pl-PL" sz="2400" err="1">
                <a:ea typeface="+mn-lt"/>
                <a:cs typeface="+mn-lt"/>
              </a:rPr>
              <a:t>Organic</a:t>
            </a:r>
            <a:r>
              <a:rPr lang="pl-PL" sz="2400">
                <a:ea typeface="+mn-lt"/>
                <a:cs typeface="+mn-lt"/>
              </a:rPr>
              <a:t> food </a:t>
            </a:r>
            <a:r>
              <a:rPr lang="pl-PL" sz="2400" err="1">
                <a:ea typeface="+mn-lt"/>
                <a:cs typeface="+mn-lt"/>
              </a:rPr>
              <a:t>usally</a:t>
            </a:r>
            <a:r>
              <a:rPr lang="pl-PL" sz="2400">
                <a:ea typeface="+mn-lt"/>
                <a:cs typeface="+mn-lt"/>
              </a:rPr>
              <a:t> </a:t>
            </a:r>
            <a:r>
              <a:rPr lang="pl-PL" sz="2400" err="1">
                <a:ea typeface="+mn-lt"/>
                <a:cs typeface="+mn-lt"/>
              </a:rPr>
              <a:t>has</a:t>
            </a:r>
            <a:r>
              <a:rPr lang="pl-PL" sz="2400">
                <a:ea typeface="+mn-lt"/>
                <a:cs typeface="+mn-lt"/>
              </a:rPr>
              <a:t> </a:t>
            </a:r>
            <a:r>
              <a:rPr lang="pl-PL" sz="2400" err="1">
                <a:ea typeface="+mn-lt"/>
                <a:cs typeface="+mn-lt"/>
              </a:rPr>
              <a:t>shorter</a:t>
            </a:r>
            <a:r>
              <a:rPr lang="pl-PL" sz="2400">
                <a:ea typeface="+mn-lt"/>
                <a:cs typeface="+mn-lt"/>
              </a:rPr>
              <a:t> </a:t>
            </a:r>
            <a:r>
              <a:rPr lang="pl-PL" sz="2400" err="1">
                <a:ea typeface="+mn-lt"/>
                <a:cs typeface="+mn-lt"/>
              </a:rPr>
              <a:t>expiration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date</a:t>
            </a:r>
            <a:endParaRPr lang="pl-PL" sz="2400" err="1"/>
          </a:p>
        </p:txBody>
      </p:sp>
      <p:sp>
        <p:nvSpPr>
          <p:cNvPr id="8" name="Pole tekstowe 7"/>
          <p:cNvSpPr txBox="1"/>
          <p:nvPr/>
        </p:nvSpPr>
        <p:spPr>
          <a:xfrm>
            <a:off x="7289800" y="2999317"/>
            <a:ext cx="3810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cs typeface="Calibri" panose="020F0502020204030204"/>
              </a:rPr>
              <a:t>- Krótka data ważności</a:t>
            </a:r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367265" y="4795808"/>
            <a:ext cx="390027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ea typeface="+mn-lt"/>
                <a:cs typeface="+mn-lt"/>
              </a:rPr>
              <a:t>- </a:t>
            </a:r>
            <a:r>
              <a:rPr lang="pl-PL" sz="2400" err="1">
                <a:ea typeface="+mn-lt"/>
                <a:cs typeface="+mn-lt"/>
              </a:rPr>
              <a:t>Ecological</a:t>
            </a:r>
            <a:r>
              <a:rPr lang="pl-PL" sz="2400">
                <a:ea typeface="+mn-lt"/>
                <a:cs typeface="+mn-lt"/>
              </a:rPr>
              <a:t> food, </a:t>
            </a:r>
            <a:r>
              <a:rPr lang="pl-PL" sz="2400" err="1">
                <a:ea typeface="+mn-lt"/>
                <a:cs typeface="+mn-lt"/>
              </a:rPr>
              <a:t>like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fruit</a:t>
            </a:r>
            <a:r>
              <a:rPr lang="pl-PL" sz="2400">
                <a:ea typeface="+mn-lt"/>
                <a:cs typeface="+mn-lt"/>
              </a:rPr>
              <a:t> and </a:t>
            </a:r>
            <a:r>
              <a:rPr lang="pl-PL" sz="2400" err="1">
                <a:ea typeface="+mn-lt"/>
                <a:cs typeface="+mn-lt"/>
              </a:rPr>
              <a:t>vegetables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is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uglier</a:t>
            </a:r>
            <a:r>
              <a:rPr lang="pl-PL" sz="2400">
                <a:ea typeface="+mn-lt"/>
                <a:cs typeface="+mn-lt"/>
              </a:rPr>
              <a:t>. </a:t>
            </a:r>
            <a:r>
              <a:rPr lang="pl-PL" sz="2400" err="1">
                <a:ea typeface="+mn-lt"/>
                <a:cs typeface="+mn-lt"/>
              </a:rPr>
              <a:t>They</a:t>
            </a:r>
            <a:r>
              <a:rPr lang="pl-PL" sz="2400">
                <a:ea typeface="+mn-lt"/>
                <a:cs typeface="+mn-lt"/>
              </a:rPr>
              <a:t> </a:t>
            </a:r>
            <a:r>
              <a:rPr lang="pl-PL" sz="2400" err="1">
                <a:ea typeface="+mn-lt"/>
                <a:cs typeface="+mn-lt"/>
              </a:rPr>
              <a:t>often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haven't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got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regular</a:t>
            </a:r>
            <a:r>
              <a:rPr lang="pl-PL" sz="2400">
                <a:ea typeface="+mn-lt"/>
                <a:cs typeface="+mn-lt"/>
              </a:rPr>
              <a:t> </a:t>
            </a:r>
            <a:r>
              <a:rPr lang="pl-PL" sz="2400" err="1">
                <a:ea typeface="+mn-lt"/>
                <a:cs typeface="+mn-lt"/>
              </a:rPr>
              <a:t>shapes</a:t>
            </a:r>
            <a:r>
              <a:rPr lang="pl-PL" sz="2400">
                <a:ea typeface="+mn-lt"/>
                <a:cs typeface="+mn-lt"/>
              </a:rPr>
              <a:t> and the same size.</a:t>
            </a:r>
            <a:endParaRPr lang="pl-PL" sz="2400" err="1"/>
          </a:p>
        </p:txBody>
      </p:sp>
      <p:pic>
        <p:nvPicPr>
          <p:cNvPr id="16" name="Obraz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303" y="4334403"/>
            <a:ext cx="2743200" cy="2057400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7288742" y="5036608"/>
            <a:ext cx="44762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sz="2400">
                <a:cs typeface="Calibri" panose="020F0502020204030204"/>
              </a:rPr>
              <a:t>-Ekologiczne jedzenie jest brzydsze</a:t>
            </a:r>
          </a:p>
        </p:txBody>
      </p:sp>
      <p:pic>
        <p:nvPicPr>
          <p:cNvPr id="5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775" y="57150"/>
            <a:ext cx="1100138" cy="108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27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B266C-8EF8-43E6-97C6-DF7F5C3C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2DBBD714-99E9-4200-8B3D-A3DB28ADF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934" y="-5734"/>
            <a:ext cx="12183055" cy="6858051"/>
          </a:xfrm>
        </p:spPr>
      </p:pic>
    </p:spTree>
    <p:extLst>
      <p:ext uri="{BB962C8B-B14F-4D97-AF65-F5344CB8AC3E}">
        <p14:creationId xmlns:p14="http://schemas.microsoft.com/office/powerpoint/2010/main" val="15941789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Sagona Extra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agona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dstawy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</Words>
  <Application>Microsoft Office PowerPoint</Application>
  <PresentationFormat>Panoramiczny</PresentationFormat>
  <Paragraphs>38</Paragraphs>
  <Slides>14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Consolas</vt:lpstr>
      <vt:lpstr>Corbel</vt:lpstr>
      <vt:lpstr>Sagona Book</vt:lpstr>
      <vt:lpstr>Sagona ExtraLight</vt:lpstr>
      <vt:lpstr>RetrospectVTI</vt:lpstr>
      <vt:lpstr>Office Theme</vt:lpstr>
      <vt:lpstr>Podstawy</vt:lpstr>
      <vt:lpstr>Zdrowe żywienie — zdrowa planeta Healthy food – healthy planet</vt:lpstr>
      <vt:lpstr>Logo produkcji ekologicznej UE nadaje produktom ekologicznym UE spójną tożsamość wizualną  The EU organic production logo gives EU organic products a coherent visual identity</vt:lpstr>
      <vt:lpstr>Rolnictwo ekologiczne Ecological agriculture</vt:lpstr>
      <vt:lpstr>Rolnictwo ekologiczne polega na zastosowaniu metod naturalnych w uprawie roślin.  Ecological agriculture is based on the use of natural methods of growing plants and breeding animals. It relies on keeping ecological balance in the environment.</vt:lpstr>
      <vt:lpstr>Cechy rolnictwa ekologicznego: Organic farming uses natural ways of cultivation to decrease water and soil pollution.  What are its main features?</vt:lpstr>
      <vt:lpstr> Advantages and disadvantages of healthy food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KONIEC  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Agata Hrabia</dc:creator>
  <cp:lastModifiedBy>Agata Hrabia</cp:lastModifiedBy>
  <cp:revision>2</cp:revision>
  <dcterms:created xsi:type="dcterms:W3CDTF">2022-02-15T17:40:55Z</dcterms:created>
  <dcterms:modified xsi:type="dcterms:W3CDTF">2022-07-04T10:13:38Z</dcterms:modified>
</cp:coreProperties>
</file>